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  <p:sldMasterId id="2147483828" r:id="rId5"/>
  </p:sldMasterIdLst>
  <p:notesMasterIdLst>
    <p:notesMasterId r:id="rId18"/>
  </p:notesMasterIdLst>
  <p:handoutMasterIdLst>
    <p:handoutMasterId r:id="rId19"/>
  </p:handoutMasterIdLst>
  <p:sldIdLst>
    <p:sldId id="256" r:id="rId6"/>
    <p:sldId id="258" r:id="rId7"/>
    <p:sldId id="268" r:id="rId8"/>
    <p:sldId id="269" r:id="rId9"/>
    <p:sldId id="259" r:id="rId10"/>
    <p:sldId id="271" r:id="rId11"/>
    <p:sldId id="272" r:id="rId12"/>
    <p:sldId id="277" r:id="rId13"/>
    <p:sldId id="273" r:id="rId14"/>
    <p:sldId id="275" r:id="rId15"/>
    <p:sldId id="274" r:id="rId16"/>
    <p:sldId id="276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92" autoAdjust="0"/>
  </p:normalViewPr>
  <p:slideViewPr>
    <p:cSldViewPr>
      <p:cViewPr varScale="1">
        <p:scale>
          <a:sx n="111" d="100"/>
          <a:sy n="111" d="100"/>
        </p:scale>
        <p:origin x="594" y="9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1/21/2021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1/21/2021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1697" y="1871132"/>
            <a:ext cx="6813894" cy="1515533"/>
          </a:xfrm>
        </p:spPr>
        <p:txBody>
          <a:bodyPr anchor="b">
            <a:noAutofit/>
          </a:bodyPr>
          <a:lstStyle>
            <a:lvl1pPr algn="ctr">
              <a:defRPr sz="5398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1697" y="3657597"/>
            <a:ext cx="6813894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1154" y="5037663"/>
            <a:ext cx="897233" cy="279400"/>
          </a:xfrm>
        </p:spPr>
        <p:txBody>
          <a:bodyPr/>
          <a:lstStyle/>
          <a:p>
            <a:fld id="{A7209051-6E81-43E8-9099-FF6A0C3DCFE8}" type="datetime1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1696" y="5037663"/>
            <a:ext cx="5213277" cy="279400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4568" y="5037663"/>
            <a:ext cx="551023" cy="279400"/>
          </a:xfrm>
        </p:spPr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1698" y="3522131"/>
            <a:ext cx="681389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52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4815415"/>
            <a:ext cx="9607163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156" y="1041400"/>
            <a:ext cx="10103340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4" y="5382153"/>
            <a:ext cx="9607163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685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528" y="982132"/>
            <a:ext cx="9590234" cy="2954868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528" y="4343400"/>
            <a:ext cx="9590234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4557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370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376" y="3352800"/>
            <a:ext cx="8836900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9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343400"/>
            <a:ext cx="9607163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97507" y="282787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4452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3308581"/>
            <a:ext cx="9607165" cy="1468800"/>
          </a:xfrm>
        </p:spPr>
        <p:txBody>
          <a:bodyPr anchor="b">
            <a:normAutofit/>
          </a:bodyPr>
          <a:lstStyle>
            <a:lvl1pPr algn="l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777381"/>
            <a:ext cx="9607165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80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243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9312"/>
            <a:ext cx="9607165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529667"/>
            <a:ext cx="9607165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97507" y="25992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7075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982132"/>
            <a:ext cx="9607163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0168"/>
            <a:ext cx="9607165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4470400"/>
            <a:ext cx="9607167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2051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844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7013" y="982132"/>
            <a:ext cx="1890403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061" y="982132"/>
            <a:ext cx="7431089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1582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175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1697" y="1871132"/>
            <a:ext cx="6813894" cy="1515533"/>
          </a:xfrm>
        </p:spPr>
        <p:txBody>
          <a:bodyPr anchor="b">
            <a:noAutofit/>
          </a:bodyPr>
          <a:lstStyle>
            <a:lvl1pPr algn="ctr">
              <a:defRPr sz="5398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1697" y="3657597"/>
            <a:ext cx="6813894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1154" y="5037663"/>
            <a:ext cx="897233" cy="279400"/>
          </a:xfrm>
        </p:spPr>
        <p:txBody>
          <a:bodyPr/>
          <a:lstStyle/>
          <a:p>
            <a:fld id="{A7209051-6E81-43E8-9099-FF6A0C3DCFE8}" type="datetime1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1696" y="5037663"/>
            <a:ext cx="5213277" cy="279400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4568" y="5037663"/>
            <a:ext cx="551023" cy="279400"/>
          </a:xfrm>
        </p:spPr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15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5806" y="2286000"/>
            <a:ext cx="940484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2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130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44" y="1752606"/>
            <a:ext cx="8156563" cy="1822514"/>
          </a:xfrm>
        </p:spPr>
        <p:txBody>
          <a:bodyPr anchor="b">
            <a:normAutofit/>
          </a:bodyPr>
          <a:lstStyle>
            <a:lvl1pPr algn="ctr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4542" y="3846052"/>
            <a:ext cx="8156565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199" y="3710585"/>
            <a:ext cx="816125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6419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110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734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25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063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9062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9062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 smtClean="0"/>
              <a:t>1/21/2021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9535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 smtClean="0"/>
              <a:t>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265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 smtClean="0"/>
              <a:t>1/21/2021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73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474" y="1388534"/>
            <a:ext cx="371748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7257" y="982132"/>
            <a:ext cx="5468042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474" y="3031065"/>
            <a:ext cx="3717487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5805" y="2912533"/>
            <a:ext cx="35135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761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1" y="1883832"/>
            <a:ext cx="6240191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2724" y="1041400"/>
            <a:ext cx="3062549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1" y="3255432"/>
            <a:ext cx="624019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403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4815415"/>
            <a:ext cx="9607163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156" y="1041400"/>
            <a:ext cx="10103340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4" y="5382153"/>
            <a:ext cx="9607163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29983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528" y="982132"/>
            <a:ext cx="9590234" cy="2954868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528" y="4343400"/>
            <a:ext cx="9590234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595817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370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376" y="3352800"/>
            <a:ext cx="8836900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9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343400"/>
            <a:ext cx="9607163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97507" y="282787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8766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44" y="1752606"/>
            <a:ext cx="8156563" cy="1822514"/>
          </a:xfrm>
        </p:spPr>
        <p:txBody>
          <a:bodyPr anchor="b">
            <a:normAutofit/>
          </a:bodyPr>
          <a:lstStyle>
            <a:lvl1pPr algn="ctr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4542" y="3846052"/>
            <a:ext cx="8156565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199" y="3710585"/>
            <a:ext cx="816125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017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3308581"/>
            <a:ext cx="9607165" cy="1468800"/>
          </a:xfrm>
        </p:spPr>
        <p:txBody>
          <a:bodyPr anchor="b">
            <a:normAutofit/>
          </a:bodyPr>
          <a:lstStyle>
            <a:lvl1pPr algn="l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777381"/>
            <a:ext cx="9607165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63544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243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9312"/>
            <a:ext cx="9607165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529667"/>
            <a:ext cx="9607165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97507" y="25992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64933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982132"/>
            <a:ext cx="9607163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0168"/>
            <a:ext cx="9607165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4470400"/>
            <a:ext cx="9607167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025216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293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7013" y="982132"/>
            <a:ext cx="1890403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061" y="982132"/>
            <a:ext cx="7431089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1582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53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5806" y="20574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829733"/>
            <a:ext cx="9598696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110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734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95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063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9062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9062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 smtClean="0"/>
              <a:t>1/21/2021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8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 smtClean="0"/>
              <a:t>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90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 smtClean="0"/>
              <a:t>1/21/2021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4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474" y="1388534"/>
            <a:ext cx="371748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7257" y="982132"/>
            <a:ext cx="5468042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474" y="3031065"/>
            <a:ext cx="3717487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5805" y="2912533"/>
            <a:ext cx="35135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55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1" y="1883832"/>
            <a:ext cx="6240191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2724" y="1041400"/>
            <a:ext cx="3062549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1" y="3255432"/>
            <a:ext cx="624019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7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065" y="982133"/>
            <a:ext cx="95986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2556932"/>
            <a:ext cx="95986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5241" y="5969000"/>
            <a:ext cx="15997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9E8617-6EA8-4B97-A5E8-E18E98765EE2}" type="datetime1">
              <a:rPr lang="en-US" smtClean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064" y="5969000"/>
            <a:ext cx="73039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1205" y="5969000"/>
            <a:ext cx="542556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8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hf sldNum="0" hdr="0" ftr="0" dt="0"/>
  <p:txStyles>
    <p:titleStyle>
      <a:lvl1pPr algn="ctr" defTabSz="457063" rtl="0" eaLnBrk="1" latinLnBrk="0" hangingPunct="1">
        <a:spcBef>
          <a:spcPct val="0"/>
        </a:spcBef>
        <a:buNone/>
        <a:defRPr sz="4399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3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9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7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065" y="982133"/>
            <a:ext cx="95986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2556932"/>
            <a:ext cx="95986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5241" y="5969000"/>
            <a:ext cx="15997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9E8617-6EA8-4B97-A5E8-E18E98765EE2}" type="datetime1">
              <a:rPr lang="en-US" smtClean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064" y="5969000"/>
            <a:ext cx="73039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1205" y="5969000"/>
            <a:ext cx="542556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7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hf sldNum="0" hdr="0" ftr="0" dt="0"/>
  <p:txStyles>
    <p:titleStyle>
      <a:lvl1pPr algn="ctr" defTabSz="457063" rtl="0" eaLnBrk="1" latinLnBrk="0" hangingPunct="1">
        <a:spcBef>
          <a:spcPct val="0"/>
        </a:spcBef>
        <a:buNone/>
        <a:defRPr sz="4399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3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9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7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hanstedt/recipe-mate" TargetMode="External"/><Relationship Id="rId2" Type="http://schemas.openxmlformats.org/officeDocument/2006/relationships/hyperlink" Target="https://boiling-cliffs-99556.herokuapp.com/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8984" y="1752600"/>
            <a:ext cx="10209531" cy="16764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Recipe Mate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0412" y="3657600"/>
            <a:ext cx="9141619" cy="886344"/>
          </a:xfrm>
        </p:spPr>
        <p:txBody>
          <a:bodyPr/>
          <a:lstStyle/>
          <a:p>
            <a:pPr algn="l"/>
            <a:r>
              <a:rPr lang="it-IT" dirty="0">
                <a:solidFill>
                  <a:schemeClr val="bg1"/>
                </a:solidFill>
              </a:rPr>
              <a:t>G Dog and the Coding Ninjas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438400"/>
            <a:ext cx="9829800" cy="3733800"/>
          </a:xfrm>
        </p:spPr>
        <p:txBody>
          <a:bodyPr>
            <a:normAutofit/>
          </a:bodyPr>
          <a:lstStyle/>
          <a:p>
            <a:r>
              <a:rPr lang="en-US" dirty="0"/>
              <a:t>Deployed Application</a:t>
            </a:r>
          </a:p>
          <a:p>
            <a:pPr lvl="1"/>
            <a:r>
              <a:rPr lang="en-US" u="sng" dirty="0">
                <a:hlinkClick r:id="rId2"/>
              </a:rPr>
              <a:t>https://boiling-cliffs-99556.herokuapp.com/</a:t>
            </a:r>
            <a:endParaRPr lang="en-US" dirty="0"/>
          </a:p>
          <a:p>
            <a:r>
              <a:rPr lang="en-US" dirty="0"/>
              <a:t>GitHub Repository</a:t>
            </a:r>
          </a:p>
          <a:p>
            <a:pPr lvl="1"/>
            <a:r>
              <a:rPr lang="en-US" dirty="0">
                <a:hlinkClick r:id="rId3"/>
              </a:rPr>
              <a:t>https://github.com/gehanstedt/recipe-mate</a:t>
            </a:r>
            <a:endParaRPr lang="en-US" dirty="0"/>
          </a:p>
          <a:p>
            <a:pPr marL="23177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089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57341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640BAB49-521A-4847-8CD2-806C48DFA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0" cy="6856214"/>
          </a:xfrm>
          <a:prstGeom prst="rect">
            <a:avLst/>
          </a:prstGeom>
        </p:spPr>
      </p:pic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B98F1179-1183-4919-9064-D6B260218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1697" y="3522131"/>
            <a:ext cx="681389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4">
            <a:extLst>
              <a:ext uri="{FF2B5EF4-FFF2-40B4-BE49-F238E27FC236}">
                <a16:creationId xmlns:a16="http://schemas.microsoft.com/office/drawing/2014/main" id="{EB0A3C6B-9FE4-4D9F-A7BF-2987F7B0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273" y="1041401"/>
            <a:ext cx="6454134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5400" dirty="0"/>
              <a:t>Thank you!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05A1FE4A-B37E-4952-B238-0DB8E3FDF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359" y="1092200"/>
            <a:ext cx="30584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0A756465-622B-4ABF-AD13-9E46C978E8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0012" y="1752600"/>
            <a:ext cx="2433159" cy="243315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823D0E-CB33-4C78-AFF7-8A76ED4B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5273" y="3522131"/>
            <a:ext cx="64362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04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5064" y="2362200"/>
            <a:ext cx="9598696" cy="33189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Concept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Process</a:t>
            </a:r>
          </a:p>
          <a:p>
            <a:r>
              <a:rPr lang="en-US" dirty="0"/>
              <a:t>Future Development</a:t>
            </a:r>
          </a:p>
          <a:p>
            <a:r>
              <a:rPr lang="en-US" dirty="0"/>
              <a:t>Links</a:t>
            </a:r>
          </a:p>
          <a:p>
            <a:r>
              <a:rPr lang="en-US" dirty="0"/>
              <a:t>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9B5C8-94E4-42BB-8E6A-F72CE8E31D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36" y="2362199"/>
            <a:ext cx="6798146" cy="373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Mate in 30 Seconds…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6E52E-7616-4194-9E60-0CD670275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064" y="2438400"/>
            <a:ext cx="9598696" cy="3318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It’s Tuesday and you need a quick recipe to make dinner before attending your Coding Bootcamp class. You don’t have time to run to the store before class starts.  Answer – Recipe Mate!  With just one search, see recipes for items you already have at home, and you can save your favorite recipes to your account. </a:t>
            </a:r>
          </a:p>
          <a:p>
            <a:pPr marL="0" indent="0">
              <a:buNone/>
            </a:pPr>
            <a:r>
              <a:rPr lang="en-US" dirty="0"/>
              <a:t>Links are provided to further explore any of the items you see to get further details.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1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2" y="2133600"/>
            <a:ext cx="10439400" cy="3810000"/>
          </a:xfrm>
        </p:spPr>
        <p:txBody>
          <a:bodyPr>
            <a:noAutofit/>
          </a:bodyPr>
          <a:lstStyle/>
          <a:p>
            <a:r>
              <a:rPr lang="en-US" sz="2000" dirty="0"/>
              <a:t>Description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Recipe Mate is a simple web tool that is a personal assistant that uses an external API to recommend recipes based on the food items presented in the search on a single page.</a:t>
            </a:r>
          </a:p>
          <a:p>
            <a:r>
              <a:rPr lang="en-US" sz="2000" dirty="0"/>
              <a:t>Motivation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Besides being a requirement for graduation, G Dog and the Coding Ninjas thought it would be useful to have a place to quickly gather recipe links based on food items you already have at home.</a:t>
            </a:r>
          </a:p>
          <a:p>
            <a:r>
              <a:rPr lang="en-US" sz="2000" dirty="0"/>
              <a:t>User Story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A user enters food items currently in their cabinet and is provided with recipes to create their meal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066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Demo of Recipe Mate</a:t>
            </a:r>
          </a:p>
        </p:txBody>
      </p:sp>
    </p:spTree>
    <p:extLst>
      <p:ext uri="{BB962C8B-B14F-4D97-AF65-F5344CB8AC3E}">
        <p14:creationId xmlns:p14="http://schemas.microsoft.com/office/powerpoint/2010/main" val="28906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133599"/>
            <a:ext cx="4876800" cy="3894667"/>
          </a:xfrm>
        </p:spPr>
        <p:txBody>
          <a:bodyPr>
            <a:noAutofit/>
          </a:bodyPr>
          <a:lstStyle/>
          <a:p>
            <a:r>
              <a:rPr lang="en-US" sz="2000" dirty="0"/>
              <a:t>Technology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dotenv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env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Heroku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HTML/CSS/ Bootstrap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Google Fonts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Edamam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Handlebars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JavaScript</a:t>
            </a:r>
          </a:p>
          <a:p>
            <a:pPr marL="457063" lvl="1" indent="0">
              <a:buNone/>
            </a:pP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D36C7D-2FF0-4AC9-8B9D-7DFA5EE1B3EB}"/>
              </a:ext>
            </a:extLst>
          </p:cNvPr>
          <p:cNvSpPr txBox="1">
            <a:spLocks/>
          </p:cNvSpPr>
          <p:nvPr/>
        </p:nvSpPr>
        <p:spPr>
          <a:xfrm>
            <a:off x="5789612" y="2590800"/>
            <a:ext cx="4876800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664" indent="-285664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399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727" indent="-285664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999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199790" indent="-285664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799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2587" indent="-171399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999650" indent="-171399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MySQL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Passport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Pexels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Sequelize</a:t>
            </a:r>
            <a:endParaRPr lang="en-US" sz="2000" dirty="0"/>
          </a:p>
          <a:p>
            <a:pPr marL="457063" lvl="1" indent="0">
              <a:buFont typeface="Arial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133600"/>
            <a:ext cx="9829800" cy="3733800"/>
          </a:xfrm>
        </p:spPr>
        <p:txBody>
          <a:bodyPr>
            <a:normAutofit/>
          </a:bodyPr>
          <a:lstStyle/>
          <a:p>
            <a:r>
              <a:rPr lang="en-US" dirty="0"/>
              <a:t>Breakdown of Tasks / Roles</a:t>
            </a:r>
          </a:p>
          <a:p>
            <a:pPr lvl="1"/>
            <a:r>
              <a:rPr lang="en-US" dirty="0"/>
              <a:t>Front-end:  Denise, Dexter, Jerron, Sean</a:t>
            </a:r>
          </a:p>
          <a:p>
            <a:pPr lvl="1"/>
            <a:r>
              <a:rPr lang="en-US" dirty="0"/>
              <a:t>Back-end:  Donna, Rich, Greg</a:t>
            </a:r>
          </a:p>
          <a:p>
            <a:pPr lvl="1"/>
            <a:r>
              <a:rPr lang="en-US" dirty="0"/>
              <a:t>Issue Tracking and Tasks:  Donna</a:t>
            </a:r>
          </a:p>
          <a:p>
            <a:pPr lvl="1"/>
            <a:r>
              <a:rPr lang="en-US" dirty="0"/>
              <a:t>Project Manager:  Greg</a:t>
            </a:r>
          </a:p>
          <a:p>
            <a:pPr lvl="1"/>
            <a:r>
              <a:rPr lang="en-US" dirty="0"/>
              <a:t>PowerPoint: Denise, Dexter</a:t>
            </a:r>
          </a:p>
          <a:p>
            <a:pPr lvl="1"/>
            <a:r>
              <a:rPr lang="en-US" dirty="0"/>
              <a:t>Testing:  G Dog and the Coding Ninjas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13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057400"/>
            <a:ext cx="9829800" cy="3962400"/>
          </a:xfrm>
        </p:spPr>
        <p:txBody>
          <a:bodyPr>
            <a:noAutofit/>
          </a:bodyPr>
          <a:lstStyle/>
          <a:p>
            <a:r>
              <a:rPr lang="en-US" sz="2000" dirty="0"/>
              <a:t>Challenges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Merging front end and backend routes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Error handling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Finalizing website features</a:t>
            </a:r>
          </a:p>
          <a:p>
            <a:r>
              <a:rPr lang="en-US" sz="2000" dirty="0"/>
              <a:t>Successes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Great teamwork.  Everyone contributed well.  Great communication.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Productive project meetings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/>
              <a:t>Scrum meeting earlier in the day, followed by a working meeting with breakouts leveraged by front-end and back-end teams.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/>
              <a:t>Conducted weekend meetings to finalize project.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4069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 for 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133599"/>
            <a:ext cx="9829800" cy="389466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Ability to add notes to favorite recipes</a:t>
            </a:r>
          </a:p>
          <a:p>
            <a:r>
              <a:rPr lang="en-US" dirty="0"/>
              <a:t>Ability to send recipe to Alexa to show in kitchen</a:t>
            </a:r>
          </a:p>
          <a:p>
            <a:r>
              <a:rPr lang="en-US" dirty="0"/>
              <a:t>Add animation to images</a:t>
            </a:r>
          </a:p>
          <a:p>
            <a:r>
              <a:rPr lang="en-US" dirty="0"/>
              <a:t>Add categories to allow filtering of recipes</a:t>
            </a:r>
          </a:p>
          <a:p>
            <a:r>
              <a:rPr lang="en-US" dirty="0"/>
              <a:t>Add ingredients</a:t>
            </a:r>
          </a:p>
          <a:p>
            <a:r>
              <a:rPr lang="en-US" dirty="0"/>
              <a:t>Add ratings for recipes</a:t>
            </a:r>
          </a:p>
          <a:p>
            <a:r>
              <a:rPr lang="en-US" dirty="0"/>
              <a:t>Create meals based on meal type (breakfast, lunch, dinner, etc.)</a:t>
            </a:r>
          </a:p>
          <a:p>
            <a:r>
              <a:rPr lang="en-US" dirty="0"/>
              <a:t>Create on hand food items list</a:t>
            </a:r>
          </a:p>
          <a:p>
            <a:r>
              <a:rPr lang="en-US" dirty="0"/>
              <a:t>Create share link to allow sharing on social media or to email the recipe </a:t>
            </a:r>
          </a:p>
          <a:p>
            <a:r>
              <a:rPr lang="en-US" dirty="0"/>
              <a:t>Formatting clean-up of the site</a:t>
            </a:r>
          </a:p>
          <a:p>
            <a:r>
              <a:rPr lang="en-US" dirty="0"/>
              <a:t>Implement a forgot password feature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657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436</Words>
  <Application>Microsoft Office PowerPoint</Application>
  <PresentationFormat>Custom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Constantia</vt:lpstr>
      <vt:lpstr>Courier New</vt:lpstr>
      <vt:lpstr>Garamond</vt:lpstr>
      <vt:lpstr>Wingdings</vt:lpstr>
      <vt:lpstr>Organic</vt:lpstr>
      <vt:lpstr>1_Organic</vt:lpstr>
      <vt:lpstr>Recipe Mate</vt:lpstr>
      <vt:lpstr>Overview</vt:lpstr>
      <vt:lpstr>Recipe Mate in 30 Seconds…</vt:lpstr>
      <vt:lpstr>Concept</vt:lpstr>
      <vt:lpstr>A Demo of Recipe Mate</vt:lpstr>
      <vt:lpstr>Process</vt:lpstr>
      <vt:lpstr>Process (continued)</vt:lpstr>
      <vt:lpstr>Process (continued)</vt:lpstr>
      <vt:lpstr>Directions for Future Enhancements</vt:lpstr>
      <vt:lpstr>Links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Mate</dc:title>
  <dc:creator>Quarles, Denise (GE CoreTech &amp; Cyber)</dc:creator>
  <cp:lastModifiedBy>Donna Clever</cp:lastModifiedBy>
  <cp:revision>14</cp:revision>
  <dcterms:created xsi:type="dcterms:W3CDTF">2021-01-17T17:37:58Z</dcterms:created>
  <dcterms:modified xsi:type="dcterms:W3CDTF">2021-01-21T21:33:12Z</dcterms:modified>
</cp:coreProperties>
</file>